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0.28695652173913039</c:v>
                </c:pt>
                <c:pt idx="1">
                  <c:v>0.71304347826086956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0.28695652173913039</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7.9014988218613551</c:v>
                </c:pt>
                <c:pt idx="1">
                  <c:v>9.2519600563832061</c:v>
                </c:pt>
                <c:pt idx="2">
                  <c:v>9.4527224981183675</c:v>
                </c:pt>
                <c:pt idx="3">
                  <c:v>6.5077952994303176</c:v>
                </c:pt>
                <c:pt idx="4">
                  <c:v>9.3327668102631947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7.4997028473626077</c:v>
                </c:pt>
                <c:pt idx="1">
                  <c:v>8.8694041142519335</c:v>
                </c:pt>
                <c:pt idx="2">
                  <c:v>9.2012091662683471</c:v>
                </c:pt>
                <c:pt idx="3">
                  <c:v>6.3305318077747614</c:v>
                </c:pt>
                <c:pt idx="4">
                  <c:v>9.1571292585204827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46-4510-886D-E32E93C24F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46-4510-886D-E32E93C24F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6.6845072503188439</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7A-4F76-A378-C4A950486D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7A-4F76-A378-C4A950486D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37-49F0-AC87-75D60AF6B66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37-49F0-AC87-75D60AF6B66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0.47295657993006746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0.13616750462485072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1.4215693547359471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0.13616750462485072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0.42801564069592501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6.516855136117365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0.21560471584129104</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0.53520083586582601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0.14920999159645199</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1.5577310611537349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0.14920999159645199</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0.42370158185419093</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6.7549557568907774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0.23145316362108748</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0.72699999978765462</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0.20268216450643006</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2.1159729306026298</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0.13488649729016977</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6.7817108579483882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6.6488300140176699</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7.4639923169080094</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F-4CF6-BDFB-53F605057B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F-4CF6-BDFB-53F605057B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1E-4E67-A4C4-C2B40B62BC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1E-4E67-A4C4-C2B40B62BC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0.93652442245327272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0.26437927121000016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2.7600819374270333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0.26437927121000016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0.5335002500020547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6.6488300140176699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7.8132463403192771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93-454C-B50B-EFE9314C103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93-454C-B50B-EFE9314C103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CB-4331-B58A-7C6B5C1B38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CB-4331-B58A-7C6B5C1B38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0.19709594556218146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0.14862500262309108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1.5516238595884362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0.14862500262309197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0.1647979692687862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7.8132463403192771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8.077828769183439</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B4-495C-93A3-55C8BFDF75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B4-495C-93A3-55C8BFDF75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35-44E5-A1CF-C4A6394EE4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35-44E5-A1CF-C4A6394EE4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2A-4239-AA39-673BFAA86C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2A-4239-AA39-673BFAA86C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0.15574363628021004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0.18645117203732653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1.946523680911266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0.11538249480341456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8.077828769183439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8.5177832104305686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98-4C1C-A0F2-7021DFBFC7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98-4C1C-A0F2-7021DFBFC7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CB-414D-BD7A-EFFAF20EFF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CB-414D-BD7A-EFFAF20EFF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0.37358033005115754</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0.57324075892845805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0.1598152377398403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1.5773358273673672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8.9432861582351908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0.40693142657431824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0.12570175323207344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1.312308400771613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0.10821228112714998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8.5338541697408576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0.39830300488322656</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0.1247871347249081</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1.3027599138205908</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0.1247871347249081</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2.5302439621857076E-2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8.0762093033156575</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8F-49C5-AB43-87208B8E14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8F-49C5-AB43-87208B8E14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99-4D53-8116-266E4F0F79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99-4D53-8116-266E4F0F79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3D-4C42-B4F9-36FFD0A1A5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3D-4C42-B4F9-36FFD0A1A5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8.1296424353397914</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3F-4284-BC55-CA41C090FB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3F-4284-BC55-CA41C090FB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5-4588-96BA-F8E8A34A97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5-4588-96BA-F8E8A34A97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0.30219406225298417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0.69874448935454847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0.19480473945073751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2.0337337349571314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0.19480473945073662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0.69874448935454936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0.40016880369868701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7.2007616307480919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3.2617332392488763E-2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0.23426685658959556</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6.5311848114944837E-2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0.68184639233251687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6.5311848114944837E-2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0.23426685658959556</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0.32848042939530231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9.2519600563832061</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0.22133622641024964</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0.10896730583759151</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1.1376031533634388</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0.10896730583759151</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0.39085447658260719</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0.54431864610311997</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7.9362056188880787</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0.29739281290228003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0.15277052829150684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1.5949025571435342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0.15277052829150684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8.5077351224013498E-2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8.22841360989311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11-436B-9C03-2504BC9BF8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11-436B-9C03-2504BC9BF8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0C-4812-8431-E1DD10D031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0C-4812-8431-E1DD10D031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0.12133730542447996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0.1592168703028376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1.6622014496267461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0.15921687030283849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0.57109447670558033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0.20103425847865175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7.8420253476722364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0.33302845303530759</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0.15449997717431785</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1.6129577571647147</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0.15449997717431785</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6.0085958682757123E-2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8.7074948052948411</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8.1299488685252239</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B6-4DB6-B075-9EB5FC2236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B6-4DB6-B075-9EB5FC2236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80-43F8-B671-1F9B87B5C6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80-43F8-B671-1F9B87B5C6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0.12640869328475279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0.40010680994843195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0.1115467872046727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1.1645325714552071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0.11154678720467359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0.40010680994843106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6.2787923591166361E-2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7.5095331389222917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0.1129023251921657</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0.3229881289344485</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9.0046675517795549E-2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0.94007446758034163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9.0046675517795549E-2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0.21118020429054418</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8.5469052228673927</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0.21881480723198088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0.1357748385345996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1.4174699766788841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0.1357748385345996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0.3472188314005038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8.6217915770560953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1.50588346694569E-4</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0.32824065829701965</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9.1511041433406604E-2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0.9553622391781893</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9.1511041433406604E-2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0.23904739375359441</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8.2951471327014712</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0.20001595233343306</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0.10424295803609773</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1.0882816351772862</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0.10424295803609773</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0.29566513680209816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8.1682099796097436</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7.9281231738899338</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B4-4B89-9CD2-F8A07C8A22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B4-4B89-9CD2-F8A07C8A22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75-4821-9CBA-3FA20F342E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75-4821-9CBA-3FA20F342E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1.3358902609203582E-2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1.81905920704724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0.17424176468301233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4.7901155387988226E-2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7.9281231738899338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0.1424211877498287</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0.45861538495618692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0.12785854047595535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1.3348249524190372</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0.12785854047595535</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0.45861538495618781</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0.20334405919509635</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8.3186897214551525</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0.80441727516039485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0.3328497841154654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9.2796031251340949E-2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0.96877734986378172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9.2796031251340949E-2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0.18057129137183736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9.3327668102631947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0.45296111671186701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0.20592755344098457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2.149854328857475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0.20592755344098368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0.73864087485171481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0.24096723578011137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6.6200920078456784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0.25541566955891115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0.20613197990132992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2.1519885119881965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0.20613197990132814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0.73937413146059772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0.97410106486764381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4.5358998154062986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0.1738327151764274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0.16716566684934886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1.7451857534713566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0.16716566684934975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0.45190373315935872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7.4449900809836871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0.47580645161290325</c:v>
                </c:pt>
                <c:pt idx="1">
                  <c:v>0.1209677419354839</c:v>
                </c:pt>
                <c:pt idx="2">
                  <c:v>0.1370967741935484</c:v>
                </c:pt>
                <c:pt idx="3">
                  <c:v>0.17741935483870971</c:v>
                </c:pt>
                <c:pt idx="4">
                  <c:v>2.419354838709677E-2</c:v>
                </c:pt>
                <c:pt idx="5">
                  <c:v>6.4516129032258063E-2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5.5338311169182983</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5E-42D2-807D-6509E7AF15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5E-42D2-807D-6509E7AF15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A6-47C6-B1E1-A4A725BE216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A6-47C6-B1E1-A4A725BE216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0.42693624501070726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0.3437921983800809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3.5891415867603129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0.25047459339138101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5.1338260855297033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0.54610422466655351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0.25959041887162915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2.7100870010628935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0.25959041887163004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0.13716757494246146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7.3941909216976462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0.56279217315043617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0.2551058494587366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2.6632687351034967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0.2551058494587366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0.13793475638159336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7.7599591209025398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0.31146179502559335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3.5334908690997979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0.33846159714759949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1.2140268072113862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0.22770525598698654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4.7846461187880749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0.24473473951734714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0.26972243467463386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2.8158638030020455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0.26972243467463475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0.96746652784519593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0.13227289407967557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2.5965333376735238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4.9979232522394668E-2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1.5935899266859472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0.15264479568950051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0.5475211235487496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3.968975740188263E-2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7.4285799126682992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9.203659808872013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0.58870967741935487</c:v>
                </c:pt>
                <c:pt idx="1">
                  <c:v>0.41129032258064518</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B0-4F65-AB89-4E94203AFB2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B0-4F65-AB89-4E94203AFB2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C2-4A00-AC57-B6A221EEE9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C2-4A00-AC57-B6A221EEE9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0.1966616032416475</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5.9217691019298968E-2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0.56622743721145952</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9.4637810795180979</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0.247311968331279</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9.8501085288338786E-2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1.0283373014722947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9.8501085288338786E-2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0.20962102989014575</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8.1471983470979445</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0.40594027753293815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1.0686898083829277E-3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2.9794272849059666E-4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3.1104796511804977E-3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2.9794272849059666E-4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1.0686898083829277E-3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0.16443933225234808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10</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C1-44C5-A372-5D8493B77A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C1-44C5-A372-5D8493B77A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53-4726-9D09-E0E8CD5065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53-4726-9D09-E0E8CD5065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0.65322580645161277</c:v>
                </c:pt>
                <c:pt idx="1">
                  <c:v>0.20161290322580641</c:v>
                </c:pt>
                <c:pt idx="2">
                  <c:v>0.14516129032258068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4.0502410944038836E-2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0.1577986462873886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1.6473953928948806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0.15779864628738949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8.0937985665444856E-2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7.7163578375001576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0.12935714617472716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0.31866835684540451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3.3268522593812397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0.13749215401603898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6.5525388895980061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0.26934620189989111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0.1262874281597508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1.3184227636022712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0.1262874281597508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0.45297996727486911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0.25419862692279693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8.2174474827113997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8.2172741611326732</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75-47B9-A4ED-C3B9DD6C1F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75-47B9-A4ED-C3B9DD6C1F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29-465D-8379-B550A85974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29-465D-8379-B550A85974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0.27386008751242752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0.13089993931028499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1.3665767230806507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0.1308999393102841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0.39401760941129815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7.8938806275863138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0.33035329999099439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9.9837018376353726E-2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1.0422842526419878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8.2561875752375613E-2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8.7438609120689925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0.39516129032258057</c:v>
                </c:pt>
                <c:pt idx="1">
                  <c:v>0.60483870967741948</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0.44430091075426947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0.13235756035438673</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1.3817940791805752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0.13235756035438584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0.44038552882006954</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8.0140809437427176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8.270281091720296</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C7A-4115-AA4E-7177B65F41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C7A-4115-AA4E-7177B65F41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FD-43F9-87D2-8B44D2F6CD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FD-43F9-87D2-8B44D2F6CD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0.26004422016470308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0.11381403660468692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1.1882023322801878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0.1138140366046887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0.40823919948227783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4.2483893707956355E-2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8.0515646373104826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9.328848830284997E-2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0.26668576382621545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7.4349997071713858E-2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0.77620338019006851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7.4349997071713858E-2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0.22644289222702518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9.1156557851364894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8.1979969002563102E-2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9.9356840256985102E-2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1.0372712614647455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9.9356840256984214E-2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0.33788968113732842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8.3476633176210573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1.4003216672085781</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0.51371981888806051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0.14322124466642983</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1.4952093961467936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0.14322124466642983</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0.39092038909459426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7.5662406268131566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13-4000-8175-DD9C5FF384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13-4000-8175-DD9C5FF384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2" formatCode="0">
                  <c:v>1</c:v>
                </c:pt>
                <c:pt idx="3" formatCode="0">
                  <c:v>61</c:v>
                </c:pt>
                <c:pt idx="4" formatCode="0">
                  <c:v>2</c:v>
                </c:pt>
                <c:pt idx="5" formatCode="0">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C7-4992-8A06-E48F19D1C7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C7-4992-8A06-E48F19D1C7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0.15462514380092074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1.7577953312747843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8.1884787919155588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0.27245746290915651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0.19506534179307877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2.036454386295091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0.195065341793077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0.10307629952359143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7.3377250521448056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0.5152922321472122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0.18540053815370783</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1.9355552128019653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0.1719784551915069</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7.8808056175111894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0.46608995952899246</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0.17923097448432124</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1.8711458467887256</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9.0619565415529735E-2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7.9913423170480016</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0.37211161867241849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0.22114228040099526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2.3086939113747071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0.16365293843564643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7.3165643099473101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7.0698448931934026</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DB-4FE4-9753-255C16B49A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DB-4FE4-9753-255C16B49A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5.1338260855297033</c:v>
                </c:pt>
                <c:pt idx="1">
                  <c:v>4.3073082720355087</c:v>
                </c:pt>
                <c:pt idx="2">
                  <c:v>7.3165643099473101</c:v>
                </c:pt>
                <c:pt idx="3">
                  <c:v>2.5965333376735238</c:v>
                </c:pt>
                <c:pt idx="4">
                  <c:v>8.7031332125136736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6.9389663609804657</c:v>
                </c:pt>
                <c:pt idx="1">
                  <c:v>5.8851012688846627</c:v>
                </c:pt>
                <c:pt idx="2">
                  <c:v>8.1605673131284604</c:v>
                </c:pt>
                <c:pt idx="3">
                  <c:v>3.2685773566332479</c:v>
                </c:pt>
                <c:pt idx="4">
                  <c:v>9.2949832385402029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20-45AB-B7B1-6264A63A98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20-45AB-B7B1-6264A63A98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0.32684513693491279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0.44890072466227604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0.1251501658179226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1.3065499067272635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0.12515016581792437</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0.44890072466227515</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0.1753146896222546</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8.0224232548191683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4.6204895075838692E-3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0.37476249283526109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0.1044809810809646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1.0907665618654647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9.1798334359257439E-2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8.4550435546374239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0.37286251597344133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0.78133740047877343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0.21783102556412715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2.2741248824806171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0.21783102556412715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0.32638850201740155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7.2049116051327058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0.14525080184964478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0.87671808005543861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0.24442244591397611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2.5517355236713435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0.24442244591397522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0.87671808005543905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0.10607199339312423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4.5970011581843133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8.2605869159385534</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07-40C4-B4F6-002E799070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07-40C4-B4F6-002E799070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35-4809-B39B-7B50E01506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35-4809-B39B-7B50E01506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0.183990100586918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7.4731759026175126E-2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0.7801889206225141</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7.4731759026175126E-2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0.10524468288279287</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9.3669315317635498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0.15905504169491547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0.13448243505030621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1.4039774683723998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0.1344824350503071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0.48237461096343637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0.38295439144189736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7.9014988218613551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7.8420253476722364</c:v>
                </c:pt>
                <c:pt idx="1">
                  <c:v>6.6488300140176699</c:v>
                </c:pt>
                <c:pt idx="2">
                  <c:v>7.7163578375001576</c:v>
                </c:pt>
                <c:pt idx="3">
                  <c:v>6.5525388895980061</c:v>
                </c:pt>
                <c:pt idx="4">
                  <c:v>7.7599591209025398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7.516128997871931</c:v>
                </c:pt>
                <c:pt idx="1">
                  <c:v>6.4598193756752407</c:v>
                </c:pt>
                <c:pt idx="2">
                  <c:v>7.5969955958583961</c:v>
                </c:pt>
                <c:pt idx="3">
                  <c:v>6.5297339648749544</c:v>
                </c:pt>
                <c:pt idx="4">
                  <c:v>7.8492334958346444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0.4127263038661706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0.16458815507667612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1.7182768976647003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0.16458815507667524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8.9464584319520313E-2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7.4660195756415701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0.17861085276819111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0.11730336416820197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1.2246304150786003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0.11730336416820109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0.42075505722492323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3.4215148682836372E-2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8.0188549774488322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0.18711511621964672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0.14254874801894424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1.4881886269268243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0.14254874801894424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0.40043813528671102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7.3310862222848554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0.23035765509411554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0.26947256117005303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7.512693533561432E-2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0.78431450501037148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7.512693533561432E-2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0.1949900169851837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9.4527224981183675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0.33391574380398836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0.11073260164475673</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1.1560325901693993</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0.11073260164475762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0.3143126297629788</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8.2869947844513447</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7.1601091454848182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29-4A11-A1F0-AAD5FB297E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29-4A11-A1F0-AAD5FB297E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DC-41EC-A4C8-FF5FE29148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DC-41EC-A4C8-FF5FE29148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5.8312219576640345E-2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1.1626227112711138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8.7031332125136736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5.3012451623368761E-2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1.415456640383189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8.4698859519052725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4.0700645850287174</c:v>
                </c:pt>
                <c:pt idx="1">
                  <c:v>4.5970011581843133</c:v>
                </c:pt>
                <c:pt idx="2">
                  <c:v>8.1471983470979445</c:v>
                </c:pt>
                <c:pt idx="3">
                  <c:v>7.4660195756415701</c:v>
                </c:pt>
                <c:pt idx="4">
                  <c:v>8.4550435546374239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5.6787379006199714</c:v>
                </c:pt>
                <c:pt idx="2">
                  <c:v>8.835749239548063</c:v>
                </c:pt>
                <c:pt idx="3">
                  <c:v>8.0223137538176577</c:v>
                </c:pt>
                <c:pt idx="4">
                  <c:v>8.9870196959314921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0.61668276793492272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0.38396326873882591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4.0085218399731666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0.38396326873882458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0.52032839697652555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4.3073082720355087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5.2889299422295171</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D3-4B45-9949-48468C70E7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D3-4B45-9949-48468C70E7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A0-4479-914A-C0C7FAF110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A0-4479-914A-C0C7FAF110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9.2247321744592714E-2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0.2806222065786903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2.9296558692891335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0.2806222065786903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1.0065628844053851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2.10500049064688E-2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4.0700645850287174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0.25683765041513951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0.66917168456319676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0.18656006257675095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1.9476604826341966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0.18656006257675095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0.60710075865087454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6.5077952994303176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D5-46D5-A6A7-D8DA334F13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D5-46D5-A6A7-D8DA334F13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35563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RQX | Homerton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3828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RQX | Homerton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3267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RQX | Homerton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Homerton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75562981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2843089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6530173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3560780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Homerton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being around others their own age on the ward</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showing friendliness when looking after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786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84171269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05537645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05312159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p67. To what extent did you understand the information you were given about caring for your child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p50. Did staff agree a plan for your child’s care and treatment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80300266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p48. Was your child given enough privacy when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Homerton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understanding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agreeing care plans with parents / carers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Hospital rooms and wards being clean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accommodating children and young people's individual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786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9522632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9505869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CCAE781-84D0-2ACD-30BC-B1326D61DF37}"/>
              </a:ext>
            </a:extLst>
          </p:cNvPr>
          <p:cNvGraphicFramePr/>
          <p:nvPr>
            <p:extLst>
              <p:ext uri="{D42A27DB-BD31-4B8C-83A1-F6EECF244321}">
                <p14:modId xmlns:p14="http://schemas.microsoft.com/office/powerpoint/2010/main" val="36216963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7E50275-BB6A-1032-BEC0-43CD85BC23F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387500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432814748"/>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72998723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515164124"/>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8475530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297342194"/>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473376643"/>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3135857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843711012"/>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480574332"/>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8299954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4506875-5738-7DEE-C175-CC062A142375}"/>
              </a:ext>
            </a:extLst>
          </p:cNvPr>
          <p:cNvGraphicFramePr/>
          <p:nvPr>
            <p:extLst>
              <p:ext uri="{D42A27DB-BD31-4B8C-83A1-F6EECF244321}">
                <p14:modId xmlns:p14="http://schemas.microsoft.com/office/powerpoint/2010/main" val="13470107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23BBCC1-B18A-26EA-A74C-A3D40AF1924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88474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625963696"/>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21388556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566449835"/>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0480093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289034886"/>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5026525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556483654"/>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9549657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49009476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640929086"/>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6767953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64C05DA-18D0-5127-A39D-F4C51DF63BC5}"/>
              </a:ext>
            </a:extLst>
          </p:cNvPr>
          <p:cNvGraphicFramePr/>
          <p:nvPr>
            <p:extLst>
              <p:ext uri="{D42A27DB-BD31-4B8C-83A1-F6EECF244321}">
                <p14:modId xmlns:p14="http://schemas.microsoft.com/office/powerpoint/2010/main" val="8964932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7B36865D-A382-314D-31F4-686DC98936C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45230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69283041"/>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040825687"/>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025447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474766709"/>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4237242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9496944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AA31C51-2236-5F0C-9C22-50D6B567C344}"/>
              </a:ext>
            </a:extLst>
          </p:cNvPr>
          <p:cNvGraphicFramePr/>
          <p:nvPr>
            <p:extLst>
              <p:ext uri="{D42A27DB-BD31-4B8C-83A1-F6EECF244321}">
                <p14:modId xmlns:p14="http://schemas.microsoft.com/office/powerpoint/2010/main" val="40577120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DAEC1E6-F8E6-178C-2543-E4B2F3BD97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58274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649941086"/>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262816699"/>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485088436"/>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5753480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879469256"/>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888561938"/>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41830281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611747313"/>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8214099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623875737"/>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523033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9359631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F8272FC-55CE-0CED-47A8-012BA67A8F78}"/>
              </a:ext>
            </a:extLst>
          </p:cNvPr>
          <p:cNvGraphicFramePr/>
          <p:nvPr>
            <p:extLst>
              <p:ext uri="{D42A27DB-BD31-4B8C-83A1-F6EECF244321}">
                <p14:modId xmlns:p14="http://schemas.microsoft.com/office/powerpoint/2010/main" val="40529839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C1EE7436-4BFB-D7EF-D5FC-1C32F63672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66663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4198268001"/>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86644762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891814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995530520"/>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2060051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9755754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6AC895A-C1D4-F9A6-7138-A1D87E46E917}"/>
              </a:ext>
            </a:extLst>
          </p:cNvPr>
          <p:cNvGraphicFramePr/>
          <p:nvPr>
            <p:extLst>
              <p:ext uri="{D42A27DB-BD31-4B8C-83A1-F6EECF244321}">
                <p14:modId xmlns:p14="http://schemas.microsoft.com/office/powerpoint/2010/main" val="23414140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68E93EC-D828-21ED-590B-48069F4B7DB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445832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143428399"/>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1348323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522144008"/>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53810011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989297469"/>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4581241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2875852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B4EE2F8-7529-E9AE-9130-FBF5985CE4C6}"/>
              </a:ext>
            </a:extLst>
          </p:cNvPr>
          <p:cNvGraphicFramePr/>
          <p:nvPr>
            <p:extLst>
              <p:ext uri="{D42A27DB-BD31-4B8C-83A1-F6EECF244321}">
                <p14:modId xmlns:p14="http://schemas.microsoft.com/office/powerpoint/2010/main" val="34886859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07B81BA-8DDD-319F-6AF7-58EC233AD06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0700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751953960"/>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9191851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844211908"/>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895117346"/>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73526067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311700461"/>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41820461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080249950"/>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78538894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861943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056799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6013875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8E01041-E6DD-4174-93C3-F82CC412BDE6}"/>
              </a:ext>
            </a:extLst>
          </p:cNvPr>
          <p:cNvGraphicFramePr/>
          <p:nvPr>
            <p:extLst>
              <p:ext uri="{D42A27DB-BD31-4B8C-83A1-F6EECF244321}">
                <p14:modId xmlns:p14="http://schemas.microsoft.com/office/powerpoint/2010/main" val="16503464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D033FD4-B31C-3258-F13E-BBB5246CB9C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458223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393269766"/>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418020584"/>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696225938"/>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20084990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6179896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1228609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9427290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67F0D30-4C14-CEAF-CF42-B91F958D0664}"/>
              </a:ext>
            </a:extLst>
          </p:cNvPr>
          <p:cNvGraphicFramePr/>
          <p:nvPr>
            <p:extLst>
              <p:ext uri="{D42A27DB-BD31-4B8C-83A1-F6EECF244321}">
                <p14:modId xmlns:p14="http://schemas.microsoft.com/office/powerpoint/2010/main" val="2731860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9C9741F-35A8-CF36-9AA4-86FF557B919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3874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538647161"/>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228053067"/>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641582866"/>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7801876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803263150"/>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04565561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6750580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655038373"/>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967054746"/>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1534959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4887270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9ADC347-EE29-5973-AB68-BD2DDD69C2CC}"/>
              </a:ext>
            </a:extLst>
          </p:cNvPr>
          <p:cNvGraphicFramePr/>
          <p:nvPr>
            <p:extLst>
              <p:ext uri="{D42A27DB-BD31-4B8C-83A1-F6EECF244321}">
                <p14:modId xmlns:p14="http://schemas.microsoft.com/office/powerpoint/2010/main" val="18059455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3670914-A53C-4B53-D4F4-5F6EBB9EFFC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09591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74726916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998949947"/>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4656992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974568095"/>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458145383"/>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3332743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783567640"/>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440900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6534904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BCCAC5-83F8-45D5-9FC4-2F0D6B810D8C}"/>
              </a:ext>
            </a:extLst>
          </p:cNvPr>
          <p:cNvGraphicFramePr/>
          <p:nvPr>
            <p:extLst>
              <p:ext uri="{D42A27DB-BD31-4B8C-83A1-F6EECF244321}">
                <p14:modId xmlns:p14="http://schemas.microsoft.com/office/powerpoint/2010/main" val="18522379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8B49E70-D989-BA87-5A83-AF29EED4D07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251257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99590731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670662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2161707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4353765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236407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BEF9C36-989A-BFFF-CE21-4C29E706E5E3}"/>
              </a:ext>
            </a:extLst>
          </p:cNvPr>
          <p:cNvGraphicFramePr/>
          <p:nvPr>
            <p:extLst>
              <p:ext uri="{D42A27DB-BD31-4B8C-83A1-F6EECF244321}">
                <p14:modId xmlns:p14="http://schemas.microsoft.com/office/powerpoint/2010/main" val="12214834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CE1FBD8-0D12-FC3B-8575-4278A744B3B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873369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452112372"/>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4145582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073366030"/>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817518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1381003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D857AAD-33EF-9A78-F8C2-D2E9F197E98C}"/>
              </a:ext>
            </a:extLst>
          </p:cNvPr>
          <p:cNvGraphicFramePr/>
          <p:nvPr>
            <p:extLst>
              <p:ext uri="{D42A27DB-BD31-4B8C-83A1-F6EECF244321}">
                <p14:modId xmlns:p14="http://schemas.microsoft.com/office/powerpoint/2010/main" val="9205015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5937D24-6E21-D324-4280-17CDA15955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010885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9728768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771772529"/>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62838823"/>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813170312"/>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6852723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8176245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D265FE0-2CB2-A433-56FB-B25300ABB537}"/>
              </a:ext>
            </a:extLst>
          </p:cNvPr>
          <p:cNvGraphicFramePr/>
          <p:nvPr>
            <p:extLst>
              <p:ext uri="{D42A27DB-BD31-4B8C-83A1-F6EECF244321}">
                <p14:modId xmlns:p14="http://schemas.microsoft.com/office/powerpoint/2010/main" val="30782335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296D9E4-9E8E-D293-82D7-DEABF61F51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2134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262981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50458415"/>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3474137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871769639"/>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56190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7540528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574A153-A774-DE4F-A463-0A0BE0DCF14C}"/>
              </a:ext>
            </a:extLst>
          </p:cNvPr>
          <p:cNvGraphicFramePr/>
          <p:nvPr>
            <p:extLst>
              <p:ext uri="{D42A27DB-BD31-4B8C-83A1-F6EECF244321}">
                <p14:modId xmlns:p14="http://schemas.microsoft.com/office/powerpoint/2010/main" val="39330756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D2BA440-FF5C-782C-7A53-DF3AFD24D89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18105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646076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8458567"/>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5206251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3682727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AEB8166-0312-B85E-4BBB-5C59470892C3}"/>
              </a:ext>
            </a:extLst>
          </p:cNvPr>
          <p:cNvGraphicFramePr/>
          <p:nvPr>
            <p:extLst>
              <p:ext uri="{D42A27DB-BD31-4B8C-83A1-F6EECF244321}">
                <p14:modId xmlns:p14="http://schemas.microsoft.com/office/powerpoint/2010/main" val="19116766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5CD0689-4751-0FEF-D599-978AEE165D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65388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4361133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801655985"/>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29262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1689214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B9DC9D5-136C-B1EE-06E7-D11009894C6C}"/>
              </a:ext>
            </a:extLst>
          </p:cNvPr>
          <p:cNvGraphicFramePr/>
          <p:nvPr>
            <p:extLst>
              <p:ext uri="{D42A27DB-BD31-4B8C-83A1-F6EECF244321}">
                <p14:modId xmlns:p14="http://schemas.microsoft.com/office/powerpoint/2010/main" val="39620918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61C1ACE-0568-C924-2C35-A600C7C3B9A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55824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832616473"/>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5750211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459764280"/>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4250017851"/>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7764323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27699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92C6CA5-B932-01B1-B59C-85EDE7A7B866}"/>
              </a:ext>
            </a:extLst>
          </p:cNvPr>
          <p:cNvGraphicFramePr/>
          <p:nvPr>
            <p:extLst>
              <p:ext uri="{D42A27DB-BD31-4B8C-83A1-F6EECF244321}">
                <p14:modId xmlns:p14="http://schemas.microsoft.com/office/powerpoint/2010/main" val="19374619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918A378-4860-DBE0-8308-91085D5FE5F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27637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44220837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5729460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455801718"/>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557542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7186535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7749270-5668-4B64-37C3-BC32B2E26E4B}"/>
              </a:ext>
            </a:extLst>
          </p:cNvPr>
          <p:cNvGraphicFramePr/>
          <p:nvPr>
            <p:extLst>
              <p:ext uri="{D42A27DB-BD31-4B8C-83A1-F6EECF244321}">
                <p14:modId xmlns:p14="http://schemas.microsoft.com/office/powerpoint/2010/main" val="7090736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D4AE5DB-E6CA-9D61-3FDB-1FD66DCE8A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89087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165421645"/>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4137198731"/>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488252417"/>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954332384"/>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5109740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0582090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750FFC5-702F-1ADB-297D-3FDFD25F5F25}"/>
              </a:ext>
            </a:extLst>
          </p:cNvPr>
          <p:cNvGraphicFramePr/>
          <p:nvPr>
            <p:extLst>
              <p:ext uri="{D42A27DB-BD31-4B8C-83A1-F6EECF244321}">
                <p14:modId xmlns:p14="http://schemas.microsoft.com/office/powerpoint/2010/main" val="32015907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E3CAAB5-ACBC-5F5A-8640-C727F582E09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62646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085656155"/>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574907029"/>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6624568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210826911"/>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19520194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3117139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6826938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60DF46A-CA48-A76B-5831-74191600F85C}"/>
              </a:ext>
            </a:extLst>
          </p:cNvPr>
          <p:cNvGraphicFramePr/>
          <p:nvPr>
            <p:extLst>
              <p:ext uri="{D42A27DB-BD31-4B8C-83A1-F6EECF244321}">
                <p14:modId xmlns:p14="http://schemas.microsoft.com/office/powerpoint/2010/main" val="21701368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3B2D50B-6C7A-D803-DF9C-FA0CC5A04AA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221917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786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4142201129"/>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24052696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84567981"/>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141483928"/>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48594610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69545282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086395160"/>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993518362"/>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706914040"/>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354722557"/>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0182555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2755310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389DEBF-C048-91A9-8A8B-E8ACC00F0697}"/>
              </a:ext>
            </a:extLst>
          </p:cNvPr>
          <p:cNvGraphicFramePr/>
          <p:nvPr>
            <p:extLst>
              <p:ext uri="{D42A27DB-BD31-4B8C-83A1-F6EECF244321}">
                <p14:modId xmlns:p14="http://schemas.microsoft.com/office/powerpoint/2010/main" val="26423452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862ED5E-739A-86ED-0A81-C2D8459333E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64964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765060361"/>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279797876"/>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41470744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78333905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01656461"/>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8972173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9006781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How friendly were the staff looking after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5773861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83925579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1444</TotalTime>
  <Words>11728</Words>
  <Application>Microsoft Office PowerPoint</Application>
  <PresentationFormat>Widescreen</PresentationFormat>
  <Paragraphs>1592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Homerton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